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98" r:id="rId4"/>
    <p:sldId id="276" r:id="rId5"/>
    <p:sldId id="334" r:id="rId6"/>
    <p:sldId id="335" r:id="rId7"/>
    <p:sldId id="337" r:id="rId8"/>
    <p:sldId id="336" r:id="rId9"/>
    <p:sldId id="338" r:id="rId10"/>
    <p:sldId id="341" r:id="rId11"/>
    <p:sldId id="347" r:id="rId12"/>
    <p:sldId id="348" r:id="rId13"/>
    <p:sldId id="345" r:id="rId14"/>
    <p:sldId id="343" r:id="rId15"/>
    <p:sldId id="344" r:id="rId16"/>
    <p:sldId id="339" r:id="rId17"/>
    <p:sldId id="349" r:id="rId18"/>
    <p:sldId id="351" r:id="rId19"/>
    <p:sldId id="352" r:id="rId20"/>
    <p:sldId id="33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2D4"/>
    <a:srgbClr val="3DC0DD"/>
    <a:srgbClr val="E1A767"/>
    <a:srgbClr val="F7F7F7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7"/>
    <p:restoredTop sz="86333"/>
  </p:normalViewPr>
  <p:slideViewPr>
    <p:cSldViewPr snapToGrid="0" snapToObjects="1">
      <p:cViewPr varScale="1">
        <p:scale>
          <a:sx n="195" d="100"/>
          <a:sy n="195" d="100"/>
        </p:scale>
        <p:origin x="12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Relationship Id="rId3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tif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hyperlink" Target="https://en.wikipedia.org/wiki/No_symbo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emf"/><Relationship Id="rId9" Type="http://schemas.openxmlformats.org/officeDocument/2006/relationships/image" Target="../media/image33.tiff"/><Relationship Id="rId10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Proving some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Adding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87788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 smtClean="0">
                <a:solidFill>
                  <a:schemeClr val="accent4"/>
                </a:solidFill>
              </a:rPr>
              <a:t>PDB_URI </a:t>
            </a:r>
            <a:r>
              <a:rPr lang="en-US" dirty="0"/>
              <a:t>--</a:t>
            </a:r>
            <a:r>
              <a:rPr lang="en-US" dirty="0" err="1" smtClean="0"/>
              <a:t>db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4"/>
                </a:solidFill>
              </a:rPr>
              <a:t>$PDB_DB</a:t>
            </a:r>
            <a:r>
              <a:rPr lang="en-US" dirty="0" smtClean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Proving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edium.com</a:t>
            </a:r>
            <a:r>
              <a:rPr lang="en-US" sz="24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 smtClean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xmlns="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</a:t>
            </a:r>
            <a:r>
              <a:rPr lang="en-US" sz="3200" dirty="0" smtClean="0"/>
              <a:t>Application</a:t>
            </a:r>
            <a:endParaRPr lang="en-US" sz="32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Signing up for ProvenDB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1" y="1097940"/>
            <a:ext cx="8016678" cy="49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1" y="263948"/>
            <a:ext cx="5791205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Creating </a:t>
            </a:r>
            <a:r>
              <a:rPr lang="en-US" smtClean="0"/>
              <a:t>a ProvenDB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may take some time.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23" y="1295410"/>
            <a:ext cx="7652784" cy="47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Connecting to ProvenDB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2885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 and Linux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303" y="3353082"/>
            <a:ext cx="958865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export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Where NN is your Builder ID (01, 02 </a:t>
            </a:r>
            <a:r>
              <a:rPr lang="mr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AU" dirty="0">
                <a:solidFill>
                  <a:schemeClr val="accent5"/>
                </a:solidFill>
              </a:rPr>
              <a:t>e</a:t>
            </a:r>
            <a:r>
              <a:rPr lang="en-AU" dirty="0" smtClean="0">
                <a:solidFill>
                  <a:schemeClr val="accent5"/>
                </a:solidFill>
              </a:rPr>
              <a:t>xport</a:t>
            </a:r>
            <a:r>
              <a:rPr lang="en-AU" dirty="0" smtClean="0">
                <a:solidFill>
                  <a:srgbClr val="31B2D4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</a:t>
            </a:r>
            <a:r>
              <a:rPr lang="en-AU" dirty="0" err="1" smtClean="0">
                <a:solidFill>
                  <a:schemeClr val="accent4"/>
                </a:solidFill>
              </a:rPr>
              <a:t>$BID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export</a:t>
            </a:r>
            <a:r>
              <a:rPr lang="en-US" dirty="0" smtClean="0">
                <a:solidFill>
                  <a:schemeClr val="bg1"/>
                </a:solidFill>
              </a:rPr>
              <a:t> 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://</a:t>
            </a:r>
            <a:r>
              <a:rPr lang="en-US" dirty="0" err="1" smtClean="0">
                <a:solidFill>
                  <a:schemeClr val="bg1"/>
                </a:solidFill>
              </a:rPr>
              <a:t>fest:fest@provendb_tst_f</a:t>
            </a:r>
            <a:r>
              <a:rPr lang="en-US" dirty="0" err="1" smtClean="0">
                <a:solidFill>
                  <a:schemeClr val="accent4"/>
                </a:solidFill>
              </a:rPr>
              <a:t>$BID</a:t>
            </a:r>
            <a:r>
              <a:rPr lang="en-US" dirty="0" err="1" smtClean="0">
                <a:solidFill>
                  <a:schemeClr val="bg1"/>
                </a:solidFill>
              </a:rPr>
              <a:t>.provendb.io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$</a:t>
            </a:r>
            <a:r>
              <a:rPr lang="en-US" dirty="0" err="1" smtClean="0">
                <a:solidFill>
                  <a:schemeClr val="accent4"/>
                </a:solidFill>
              </a:rPr>
              <a:t>PDB_DB</a:t>
            </a:r>
            <a:r>
              <a:rPr lang="en-US" dirty="0" err="1" smtClean="0">
                <a:solidFill>
                  <a:schemeClr val="bg1"/>
                </a:solidFill>
              </a:rPr>
              <a:t>?ssl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795708"/>
            <a:ext cx="108395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NN is your Builder ID (01, 02 </a:t>
            </a:r>
            <a:r>
              <a:rPr lang="mr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set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</a:p>
          <a:p>
            <a:r>
              <a:rPr lang="en-AU" dirty="0" smtClean="0">
                <a:solidFill>
                  <a:schemeClr val="accent5"/>
                </a:solidFill>
              </a:rPr>
              <a:t>set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tst_f$BID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</a:t>
            </a:r>
            <a:r>
              <a:rPr lang="en-US" dirty="0" smtClean="0">
                <a:solidFill>
                  <a:schemeClr val="accent5"/>
                </a:solidFill>
              </a:rPr>
              <a:t>et </a:t>
            </a:r>
            <a:r>
              <a:rPr lang="en-US" dirty="0" smtClean="0">
                <a:solidFill>
                  <a:schemeClr val="bg1"/>
                </a:solidFill>
              </a:rPr>
              <a:t>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smtClean="0">
                <a:solidFill>
                  <a:schemeClr val="bg1"/>
                </a:solidFill>
              </a:rPr>
              <a:t>fest:fest@provendb_tst_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err="1" smtClean="0">
                <a:solidFill>
                  <a:schemeClr val="accent4"/>
                </a:solidFill>
              </a:rPr>
              <a:t>%BID</a:t>
            </a:r>
            <a:r>
              <a:rPr lang="en-US" dirty="0" smtClean="0">
                <a:solidFill>
                  <a:schemeClr val="accent4"/>
                </a:solidFill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err="1" smtClean="0">
                <a:solidFill>
                  <a:schemeClr val="bg1"/>
                </a:solidFill>
              </a:rPr>
              <a:t>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%PDB_DB%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r>
              <a:rPr lang="en-US" dirty="0" err="1" smtClean="0">
                <a:solidFill>
                  <a:schemeClr val="bg1"/>
                </a:solidFill>
              </a:rPr>
              <a:t>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Installing our Shell 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  <a:endParaRPr lang="en-US" sz="20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 Mac / Linux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Exploring ProvenDB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723</Words>
  <Application>Microsoft Macintosh PowerPoint</Application>
  <PresentationFormat>Widescreen</PresentationFormat>
  <Paragraphs>165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Mangal</vt:lpstr>
      <vt:lpstr>Roboto</vt:lpstr>
      <vt:lpstr>Arial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Michael Harrison</cp:lastModifiedBy>
  <cp:revision>368</cp:revision>
  <cp:lastPrinted>2019-05-08T19:56:05Z</cp:lastPrinted>
  <dcterms:created xsi:type="dcterms:W3CDTF">2019-04-18T03:57:39Z</dcterms:created>
  <dcterms:modified xsi:type="dcterms:W3CDTF">2019-06-13T23:59:00Z</dcterms:modified>
</cp:coreProperties>
</file>